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432" y="-10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Aaron\Desktop\IntroPresentation\HPNX01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2743200" cy="2057400"/>
          </a:xfrm>
          <a:prstGeom prst="rect">
            <a:avLst/>
          </a:prstGeom>
          <a:noFill/>
        </p:spPr>
      </p:pic>
      <p:pic>
        <p:nvPicPr>
          <p:cNvPr id="5" name="Picture 8" descr="C:\Users\Aaron\Desktop\IntroPresentation\PB2400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286000"/>
            <a:ext cx="3151904" cy="2363788"/>
          </a:xfrm>
          <a:prstGeom prst="rect">
            <a:avLst/>
          </a:prstGeom>
          <a:noFill/>
        </p:spPr>
      </p:pic>
      <p:pic>
        <p:nvPicPr>
          <p:cNvPr id="2050" name="Picture 2" descr="C:\Users\Aaron\Desktop\PicturesofFamily\Ad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"/>
            <a:ext cx="1272906" cy="1981200"/>
          </a:xfrm>
          <a:prstGeom prst="rect">
            <a:avLst/>
          </a:prstGeom>
          <a:noFill/>
        </p:spPr>
      </p:pic>
      <p:pic>
        <p:nvPicPr>
          <p:cNvPr id="2051" name="Picture 3" descr="C:\Users\Aaron\Desktop\PicturesofFamily\Momandda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0"/>
            <a:ext cx="1639611" cy="2143126"/>
          </a:xfrm>
          <a:prstGeom prst="rect">
            <a:avLst/>
          </a:prstGeom>
          <a:noFill/>
        </p:spPr>
      </p:pic>
      <p:pic>
        <p:nvPicPr>
          <p:cNvPr id="2052" name="Picture 4" descr="C:\Users\Aaron\Desktop\PicturesofFamily\Mommomandpoppo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600" y="0"/>
            <a:ext cx="1447800" cy="1981263"/>
          </a:xfrm>
          <a:prstGeom prst="rect">
            <a:avLst/>
          </a:prstGeom>
          <a:noFill/>
        </p:spPr>
      </p:pic>
      <p:pic>
        <p:nvPicPr>
          <p:cNvPr id="2053" name="Picture 5" descr="C:\Users\Aaron\Desktop\PicturesofFamily\Sam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5801" y="0"/>
            <a:ext cx="1295399" cy="2000747"/>
          </a:xfrm>
          <a:prstGeom prst="rect">
            <a:avLst/>
          </a:prstGeom>
          <a:noFill/>
        </p:spPr>
      </p:pic>
      <p:pic>
        <p:nvPicPr>
          <p:cNvPr id="2054" name="Picture 6" descr="C:\Users\Aaron\Desktop\PicturesofFamily\SamsWedding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34074" y="0"/>
            <a:ext cx="3209926" cy="2104402"/>
          </a:xfrm>
          <a:prstGeom prst="rect">
            <a:avLst/>
          </a:prstGeom>
          <a:noFill/>
        </p:spPr>
      </p:pic>
      <p:pic>
        <p:nvPicPr>
          <p:cNvPr id="2055" name="Picture 7" descr="C:\Users\Aaron\Desktop\IntroPresentation\REDM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9800" y="2133601"/>
            <a:ext cx="2200800" cy="1066800"/>
          </a:xfrm>
          <a:prstGeom prst="rect">
            <a:avLst/>
          </a:prstGeom>
          <a:noFill/>
        </p:spPr>
      </p:pic>
      <p:pic>
        <p:nvPicPr>
          <p:cNvPr id="2056" name="Picture 8" descr="C:\Users\Aaron\Desktop\IntroPresentation\Republic_EDM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72200" y="3200400"/>
            <a:ext cx="2971800" cy="2228322"/>
          </a:xfrm>
          <a:prstGeom prst="rect">
            <a:avLst/>
          </a:prstGeom>
          <a:noFill/>
        </p:spPr>
      </p:pic>
      <p:pic>
        <p:nvPicPr>
          <p:cNvPr id="2057" name="Picture 9" descr="C:\Users\Aaron\Desktop\IntroPresentation\purduelogo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4495800"/>
            <a:ext cx="1399510" cy="1285875"/>
          </a:xfrm>
          <a:prstGeom prst="rect">
            <a:avLst/>
          </a:prstGeom>
          <a:noFill/>
        </p:spPr>
      </p:pic>
      <p:pic>
        <p:nvPicPr>
          <p:cNvPr id="2058" name="Picture 10" descr="C:\Users\Aaron\Desktop\IntroPresentation\gtlogo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52600" y="4572000"/>
            <a:ext cx="2543175" cy="1350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aron\Desktop\IntroPresentation\AFRL-800px-Military_laser_experim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3400"/>
            <a:ext cx="1828800" cy="1191006"/>
          </a:xfrm>
          <a:prstGeom prst="rect">
            <a:avLst/>
          </a:prstGeom>
          <a:noFill/>
        </p:spPr>
      </p:pic>
      <p:pic>
        <p:nvPicPr>
          <p:cNvPr id="1028" name="Picture 4" descr="C:\Users\Aaron\Desktop\IntroPresentation\20171030_1817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76400"/>
            <a:ext cx="2514600" cy="1706461"/>
          </a:xfrm>
          <a:prstGeom prst="rect">
            <a:avLst/>
          </a:prstGeom>
          <a:noFill/>
        </p:spPr>
      </p:pic>
      <p:pic>
        <p:nvPicPr>
          <p:cNvPr id="1029" name="Picture 5" descr="C:\Users\Aaron\Desktop\IntroPresentation\IM0016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2362200" cy="1771650"/>
          </a:xfrm>
          <a:prstGeom prst="rect">
            <a:avLst/>
          </a:prstGeom>
          <a:noFill/>
        </p:spPr>
      </p:pic>
      <p:pic>
        <p:nvPicPr>
          <p:cNvPr id="1030" name="Picture 6" descr="C:\Users\Aaron\Desktop\IntroPresentation\PB1400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1"/>
            <a:ext cx="2641756" cy="1981200"/>
          </a:xfrm>
          <a:prstGeom prst="rect">
            <a:avLst/>
          </a:prstGeom>
          <a:noFill/>
        </p:spPr>
      </p:pic>
      <p:pic>
        <p:nvPicPr>
          <p:cNvPr id="1026" name="Picture 2" descr="C:\Users\Aaron\Desktop\IntroPresentation\AFRL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</p:spPr>
      </p:pic>
      <p:pic>
        <p:nvPicPr>
          <p:cNvPr id="1033" name="Picture 9" descr="C:\Users\Aaron\Desktop\IntroPresentation\CAM006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4600" y="1981200"/>
            <a:ext cx="2540000" cy="1905000"/>
          </a:xfrm>
          <a:prstGeom prst="rect">
            <a:avLst/>
          </a:prstGeom>
          <a:noFill/>
        </p:spPr>
      </p:pic>
      <p:pic>
        <p:nvPicPr>
          <p:cNvPr id="1034" name="Picture 10" descr="C:\Users\Aaron\Desktop\IntroPresentation\HPEPLLogo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05400" y="2971800"/>
            <a:ext cx="1219200" cy="552450"/>
          </a:xfrm>
          <a:prstGeom prst="rect">
            <a:avLst/>
          </a:prstGeom>
          <a:noFill/>
        </p:spPr>
      </p:pic>
      <p:pic>
        <p:nvPicPr>
          <p:cNvPr id="1035" name="Picture 11" descr="C:\Users\Aaron\Desktop\IntroPresentation\CSML_Logo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00800" y="2971800"/>
            <a:ext cx="933450" cy="657225"/>
          </a:xfrm>
          <a:prstGeom prst="rect">
            <a:avLst/>
          </a:prstGeom>
          <a:noFill/>
        </p:spPr>
      </p:pic>
      <p:pic>
        <p:nvPicPr>
          <p:cNvPr id="1036" name="Picture 12" descr="C:\Users\Aaron\Desktop\IntroPresentation\CAM0009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05400" y="0"/>
            <a:ext cx="2228850" cy="2971800"/>
          </a:xfrm>
          <a:prstGeom prst="rect">
            <a:avLst/>
          </a:prstGeom>
          <a:noFill/>
        </p:spPr>
      </p:pic>
      <p:pic>
        <p:nvPicPr>
          <p:cNvPr id="1038" name="Picture 14" descr="C:\Users\Aaron\Desktop\IntroPresentation\20170407_10542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6785074" y="660499"/>
            <a:ext cx="3019425" cy="1698427"/>
          </a:xfrm>
          <a:prstGeom prst="rect">
            <a:avLst/>
          </a:prstGeom>
          <a:noFill/>
        </p:spPr>
      </p:pic>
      <p:pic>
        <p:nvPicPr>
          <p:cNvPr id="1039" name="Picture 15" descr="C:\Users\Aaron\Desktop\IntroPresentation\nasa_logo-9qh37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69200" y="3124200"/>
            <a:ext cx="1574800" cy="1270000"/>
          </a:xfrm>
          <a:prstGeom prst="rect">
            <a:avLst/>
          </a:prstGeom>
          <a:noFill/>
        </p:spPr>
      </p:pic>
      <p:pic>
        <p:nvPicPr>
          <p:cNvPr id="1040" name="Picture 16" descr="C:\Users\Aaron\Desktop\IntroPresentation\CAM0062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05200" y="3962400"/>
            <a:ext cx="3124200" cy="23431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Aaron</dc:creator>
  <cp:lastModifiedBy>Aaron</cp:lastModifiedBy>
  <cp:revision>3</cp:revision>
  <dcterms:created xsi:type="dcterms:W3CDTF">2006-08-16T00:00:00Z</dcterms:created>
  <dcterms:modified xsi:type="dcterms:W3CDTF">2017-10-31T01:49:29Z</dcterms:modified>
</cp:coreProperties>
</file>